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08" autoAdjust="0"/>
    <p:restoredTop sz="94660"/>
  </p:normalViewPr>
  <p:slideViewPr>
    <p:cSldViewPr snapToGrid="0">
      <p:cViewPr varScale="1">
        <p:scale>
          <a:sx n="83" d="100"/>
          <a:sy n="83" d="100"/>
        </p:scale>
        <p:origin x="114" y="6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1312E-2F9F-4339-B48E-CDC1DDA6E7CF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99C01-CBAD-40A5-99DC-5829DD2A8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025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1312E-2F9F-4339-B48E-CDC1DDA6E7CF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99C01-CBAD-40A5-99DC-5829DD2A8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68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1312E-2F9F-4339-B48E-CDC1DDA6E7CF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99C01-CBAD-40A5-99DC-5829DD2A8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846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1312E-2F9F-4339-B48E-CDC1DDA6E7CF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99C01-CBAD-40A5-99DC-5829DD2A8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371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1312E-2F9F-4339-B48E-CDC1DDA6E7CF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99C01-CBAD-40A5-99DC-5829DD2A8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816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1312E-2F9F-4339-B48E-CDC1DDA6E7CF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99C01-CBAD-40A5-99DC-5829DD2A8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466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1312E-2F9F-4339-B48E-CDC1DDA6E7CF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99C01-CBAD-40A5-99DC-5829DD2A8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126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1312E-2F9F-4339-B48E-CDC1DDA6E7CF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99C01-CBAD-40A5-99DC-5829DD2A8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343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1312E-2F9F-4339-B48E-CDC1DDA6E7CF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99C01-CBAD-40A5-99DC-5829DD2A8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261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1312E-2F9F-4339-B48E-CDC1DDA6E7CF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99C01-CBAD-40A5-99DC-5829DD2A8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136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1312E-2F9F-4339-B48E-CDC1DDA6E7CF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99C01-CBAD-40A5-99DC-5829DD2A8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725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1312E-2F9F-4339-B48E-CDC1DDA6E7CF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99C01-CBAD-40A5-99DC-5829DD2A8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769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2345" y="393540"/>
            <a:ext cx="9144000" cy="3541852"/>
          </a:xfrm>
          <a:ln w="44450" cmpd="sng">
            <a:solidFill>
              <a:schemeClr val="accent6"/>
            </a:solidFill>
          </a:ln>
        </p:spPr>
        <p:txBody>
          <a:bodyPr numCol="2"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CA" sz="2000" b="1" dirty="0"/>
              <a:t>Chair </a:t>
            </a:r>
            <a:r>
              <a:rPr lang="en-CA" sz="2000" dirty="0"/>
              <a:t>– Mike </a:t>
            </a:r>
            <a:r>
              <a:rPr lang="en-CA" sz="2000" dirty="0" err="1"/>
              <a:t>Hittinger</a:t>
            </a:r>
            <a:r>
              <a:rPr lang="en-CA" sz="2000" dirty="0"/>
              <a:t/>
            </a:r>
            <a:br>
              <a:rPr lang="en-CA" sz="2000" dirty="0"/>
            </a:br>
            <a:r>
              <a:rPr lang="en-CA" sz="2000" b="1" dirty="0"/>
              <a:t>Vice-Chair</a:t>
            </a:r>
            <a:r>
              <a:rPr lang="en-CA" sz="2000" dirty="0"/>
              <a:t> – Kelly Olson</a:t>
            </a:r>
            <a:br>
              <a:rPr lang="en-CA" sz="2000" dirty="0"/>
            </a:br>
            <a:r>
              <a:rPr lang="en-CA" sz="2000" b="1" dirty="0"/>
              <a:t>Treasurer</a:t>
            </a:r>
            <a:r>
              <a:rPr lang="en-CA" sz="2000" dirty="0"/>
              <a:t> – Graham Letts </a:t>
            </a:r>
            <a:r>
              <a:rPr lang="en-CA" sz="2000" dirty="0" smtClean="0"/>
              <a:t/>
            </a:r>
            <a:br>
              <a:rPr lang="en-CA" sz="2000" dirty="0" smtClean="0"/>
            </a:br>
            <a:r>
              <a:rPr lang="en-CA" sz="2000" b="1" dirty="0" smtClean="0"/>
              <a:t>Secretary </a:t>
            </a:r>
            <a:r>
              <a:rPr lang="en-CA" sz="2000" dirty="0"/>
              <a:t>– Kyle Cross</a:t>
            </a:r>
            <a:br>
              <a:rPr lang="en-CA" sz="2000" dirty="0"/>
            </a:br>
            <a:r>
              <a:rPr lang="en-CA" sz="2000" b="1" dirty="0" smtClean="0"/>
              <a:t>ARECA </a:t>
            </a:r>
            <a:r>
              <a:rPr lang="en-CA" sz="2000" b="1" dirty="0"/>
              <a:t>Representative </a:t>
            </a:r>
            <a:r>
              <a:rPr lang="en-CA" sz="2000" dirty="0"/>
              <a:t>– Etienne </a:t>
            </a:r>
            <a:r>
              <a:rPr lang="en-CA" sz="2000" dirty="0" err="1" smtClean="0"/>
              <a:t>Poulin</a:t>
            </a:r>
            <a:r>
              <a:rPr lang="en-CA" sz="2000" dirty="0" smtClean="0"/>
              <a:t/>
            </a:r>
            <a:br>
              <a:rPr lang="en-CA" sz="2000" dirty="0" smtClean="0"/>
            </a:br>
            <a:r>
              <a:rPr lang="en-CA" sz="2000" dirty="0" smtClean="0"/>
              <a:t/>
            </a:r>
            <a:br>
              <a:rPr lang="en-CA" sz="2000" dirty="0" smtClean="0"/>
            </a:br>
            <a:r>
              <a:rPr lang="en-CA" sz="2000" dirty="0"/>
              <a:t/>
            </a:r>
            <a:br>
              <a:rPr lang="en-CA" sz="2000" dirty="0"/>
            </a:br>
            <a:r>
              <a:rPr lang="en-CA" sz="2000" dirty="0"/>
              <a:t/>
            </a:r>
            <a:br>
              <a:rPr lang="en-CA" sz="2000" dirty="0"/>
            </a:br>
            <a:r>
              <a:rPr lang="en-CA" sz="2000" dirty="0"/>
              <a:t/>
            </a:r>
            <a:br>
              <a:rPr lang="en-CA" sz="2000" dirty="0"/>
            </a:br>
            <a:r>
              <a:rPr lang="en-CA" sz="2000" b="1" dirty="0"/>
              <a:t>Directors at Large </a:t>
            </a:r>
            <a:br>
              <a:rPr lang="en-CA" sz="2000" b="1" dirty="0"/>
            </a:br>
            <a:r>
              <a:rPr lang="en-CA" sz="2000" dirty="0"/>
              <a:t>Ken Anderson</a:t>
            </a:r>
            <a:br>
              <a:rPr lang="en-CA" sz="2000" dirty="0"/>
            </a:br>
            <a:r>
              <a:rPr lang="en-CA" sz="2000" dirty="0"/>
              <a:t>Robert </a:t>
            </a:r>
            <a:r>
              <a:rPr lang="en-CA" sz="2000" dirty="0" err="1"/>
              <a:t>Geis</a:t>
            </a:r>
            <a:r>
              <a:rPr lang="en-CA" sz="2000" dirty="0"/>
              <a:t/>
            </a:r>
            <a:br>
              <a:rPr lang="en-CA" sz="2000" dirty="0"/>
            </a:br>
            <a:r>
              <a:rPr lang="en-CA" sz="2000" dirty="0"/>
              <a:t>Lori Jespersen</a:t>
            </a:r>
            <a:br>
              <a:rPr lang="en-CA" sz="2000" dirty="0"/>
            </a:br>
            <a:r>
              <a:rPr lang="en-CA" sz="2000" dirty="0"/>
              <a:t>Graham Letts</a:t>
            </a:r>
            <a:br>
              <a:rPr lang="en-CA" sz="2000" dirty="0"/>
            </a:br>
            <a:r>
              <a:rPr lang="en-CA" sz="2000" dirty="0"/>
              <a:t>Byron Long</a:t>
            </a:r>
            <a:br>
              <a:rPr lang="en-CA" sz="2000" dirty="0"/>
            </a:br>
            <a:r>
              <a:rPr lang="en-CA" sz="2000" dirty="0"/>
              <a:t>Randy </a:t>
            </a:r>
            <a:r>
              <a:rPr lang="en-CA" sz="2000" dirty="0" err="1"/>
              <a:t>Pisdadsowski</a:t>
            </a:r>
            <a:r>
              <a:rPr lang="en-CA" sz="2000" dirty="0"/>
              <a:t/>
            </a:r>
            <a:br>
              <a:rPr lang="en-CA" sz="2000" dirty="0"/>
            </a:br>
            <a:r>
              <a:rPr lang="en-CA" sz="2000" dirty="0"/>
              <a:t>Kurtis </a:t>
            </a:r>
            <a:r>
              <a:rPr lang="en-CA" sz="2000" dirty="0" err="1" smtClean="0"/>
              <a:t>Properzi</a:t>
            </a:r>
            <a:endParaRPr lang="en-US" sz="20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757163" y="4311971"/>
            <a:ext cx="9144000" cy="2057400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800" b="1" dirty="0" smtClean="0"/>
              <a:t>Crop Committee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800" dirty="0" smtClean="0"/>
              <a:t>Ken Anderson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800" dirty="0" smtClean="0"/>
              <a:t>Kyle Cross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800" dirty="0" smtClean="0"/>
              <a:t>Byron Long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800" dirty="0" smtClean="0"/>
              <a:t>Rick </a:t>
            </a:r>
            <a:r>
              <a:rPr lang="en-CA" sz="1800" dirty="0" err="1" smtClean="0"/>
              <a:t>Meuller</a:t>
            </a:r>
            <a:endParaRPr lang="en-CA" sz="1800" dirty="0" smtClean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800" dirty="0" smtClean="0"/>
              <a:t>Justin </a:t>
            </a:r>
            <a:r>
              <a:rPr lang="en-CA" sz="1800" dirty="0" err="1" smtClean="0"/>
              <a:t>Nanninga</a:t>
            </a:r>
            <a:endParaRPr lang="en-CA" sz="1800" dirty="0" smtClean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800" dirty="0" smtClean="0"/>
              <a:t>Randy </a:t>
            </a:r>
            <a:r>
              <a:rPr lang="en-CA" sz="1800" dirty="0" err="1" smtClean="0"/>
              <a:t>Pisdadsowski</a:t>
            </a:r>
            <a:endParaRPr lang="en-CA" sz="1800" dirty="0" smtClean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CA" sz="1800" dirty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800" b="1" dirty="0" smtClean="0"/>
              <a:t>Forage &amp; Livestock Committee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800" dirty="0" smtClean="0"/>
              <a:t>Robert </a:t>
            </a:r>
            <a:r>
              <a:rPr lang="en-CA" sz="1800" dirty="0" err="1" smtClean="0"/>
              <a:t>Geis</a:t>
            </a:r>
            <a:endParaRPr lang="en-CA" sz="1800" dirty="0" smtClean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800" dirty="0" smtClean="0"/>
              <a:t>Lori Jespersen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800" dirty="0" smtClean="0"/>
              <a:t>Graham Letts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800" dirty="0" smtClean="0"/>
              <a:t>Etienne </a:t>
            </a:r>
            <a:r>
              <a:rPr lang="en-CA" sz="1800" dirty="0" err="1" smtClean="0"/>
              <a:t>Poulin</a:t>
            </a:r>
            <a:endParaRPr lang="en-CA" sz="1800" dirty="0" smtClean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800" dirty="0" smtClean="0"/>
              <a:t>Kurtis </a:t>
            </a:r>
            <a:r>
              <a:rPr lang="en-CA" sz="1800" dirty="0" err="1" smtClean="0"/>
              <a:t>Properzi</a:t>
            </a:r>
            <a:endParaRPr lang="en-CA" sz="1800" dirty="0" smtClean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800" dirty="0" smtClean="0"/>
              <a:t>Kelly Olson</a:t>
            </a:r>
          </a:p>
        </p:txBody>
      </p:sp>
    </p:spTree>
    <p:extLst>
      <p:ext uri="{BB962C8B-B14F-4D97-AF65-F5344CB8AC3E}">
        <p14:creationId xmlns:p14="http://schemas.microsoft.com/office/powerpoint/2010/main" val="3821253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34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Chair – Mike Hittinger Vice-Chair – Kelly Olson Treasurer – Graham Letts  Secretary – Kyle Cross ARECA Representative – Etienne Poulin     Directors at Large  Ken Anderson Robert Geis Lori Jespersen Graham Letts Byron Long Randy Pisdadsowski Kurtis Properzi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GRO Forage</dc:creator>
  <cp:lastModifiedBy>GRO Forage</cp:lastModifiedBy>
  <cp:revision>6</cp:revision>
  <dcterms:created xsi:type="dcterms:W3CDTF">2023-05-01T16:30:11Z</dcterms:created>
  <dcterms:modified xsi:type="dcterms:W3CDTF">2023-05-01T22:06:25Z</dcterms:modified>
</cp:coreProperties>
</file>